
<file path=[Content_Types].xml><?xml version="1.0" encoding="utf-8"?>
<Types xmlns="http://schemas.openxmlformats.org/package/2006/content-types">
  <Default Extension="emf" ContentType="image/x-emf"/>
  <Default Extension="eps" ContentType="image/eps"/>
  <Default Extension="jpeg" ContentType="image/jpeg"/>
  <Default Extension="jpg" ContentType="image/jpeg"/>
  <Default Extension="png" ContentType="image/png"/>
  <Default Extension="rels" ContentType="application/vnd.openxmlformats-package.relationships+xml"/>
  <Default Extension="svg" ContentType="image/svg+xml"/>
  <Default Extension="svgz" ContentType="image/unknown"/>
  <Default Extension="xml" ContentType="application/xml"/>
  <Override PartName="/ppt/slides/slide1.xml" ContentType="application/vnd.openxmlformats-officedocument.presentationml.slid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2" r:id="rId1"/>
  </p:sldMasterIdLst>
  <p:sldIdLst>
    <p:sldId id="258" r:id="rId2"/>
  </p:sldIdLst>
  <p:sldSz cx="14400213"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063"/>
    <p:restoredTop sz="96208"/>
  </p:normalViewPr>
  <p:slideViewPr>
    <p:cSldViewPr snapToGrid="0" snapToObjects="1">
      <p:cViewPr varScale="1">
        <p:scale>
          <a:sx n="114" d="100"/>
          <a:sy n="114" d="100"/>
        </p:scale>
        <p:origin x="576"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grpSp>
        <p:nvGrpSpPr>
          <p:cNvPr id="89" name="Group 88"/>
          <p:cNvGrpSpPr/>
          <p:nvPr/>
        </p:nvGrpSpPr>
        <p:grpSpPr>
          <a:xfrm>
            <a:off x="-389384" y="-59376"/>
            <a:ext cx="14782720"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971636" y="1186483"/>
            <a:ext cx="10450956"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2077869" y="2075505"/>
            <a:ext cx="10252020" cy="1748729"/>
          </a:xfrm>
        </p:spPr>
        <p:txBody>
          <a:bodyPr bIns="0" anchor="b">
            <a:normAutofit/>
          </a:bodyPr>
          <a:lstStyle>
            <a:lvl1pPr algn="ctr">
              <a:lnSpc>
                <a:spcPct val="80000"/>
              </a:lnSpc>
              <a:defRPr sz="5400" spc="-150">
                <a:solidFill>
                  <a:srgbClr val="FFFEFF"/>
                </a:solidFill>
              </a:defRPr>
            </a:lvl1pPr>
          </a:lstStyle>
          <a:p>
            <a:r>
              <a:rPr lang="fr-CA"/>
              <a:t>Modifier le style du titre</a:t>
            </a:r>
            <a:endParaRPr lang="en-US" dirty="0"/>
          </a:p>
        </p:txBody>
      </p:sp>
      <p:sp>
        <p:nvSpPr>
          <p:cNvPr id="3" name="Subtitle 2"/>
          <p:cNvSpPr>
            <a:spLocks noGrp="1"/>
          </p:cNvSpPr>
          <p:nvPr>
            <p:ph type="subTitle" idx="1"/>
          </p:nvPr>
        </p:nvSpPr>
        <p:spPr>
          <a:xfrm>
            <a:off x="2077870" y="3906267"/>
            <a:ext cx="1024435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CA"/>
              <a:t>Modifier le style des sous-titres du masque</a:t>
            </a:r>
            <a:endParaRPr lang="en-US" dirty="0"/>
          </a:p>
        </p:txBody>
      </p:sp>
      <p:sp>
        <p:nvSpPr>
          <p:cNvPr id="4" name="Date Placeholder 3"/>
          <p:cNvSpPr>
            <a:spLocks noGrp="1"/>
          </p:cNvSpPr>
          <p:nvPr>
            <p:ph type="dt" sz="half" idx="10"/>
          </p:nvPr>
        </p:nvSpPr>
        <p:spPr>
          <a:xfrm>
            <a:off x="950414" y="320040"/>
            <a:ext cx="4320064" cy="320040"/>
          </a:xfrm>
        </p:spPr>
        <p:txBody>
          <a:bodyPr vert="horz" lIns="91440" tIns="45720" rIns="91440" bIns="45720" rtlCol="0" anchor="ctr"/>
          <a:lstStyle>
            <a:lvl1pPr>
              <a:defRPr lang="en-US"/>
            </a:lvl1pPr>
          </a:lstStyle>
          <a:p>
            <a:fld id="{48A87A34-81AB-432B-8DAE-1953F412C126}" type="datetimeFigureOut">
              <a:rPr lang="en-US" smtClean="0"/>
              <a:pPr/>
              <a:t>8/28/25</a:t>
            </a:fld>
            <a:endParaRPr lang="en-US" dirty="0"/>
          </a:p>
        </p:txBody>
      </p:sp>
      <p:sp>
        <p:nvSpPr>
          <p:cNvPr id="5" name="Footer Placeholder 4"/>
          <p:cNvSpPr>
            <a:spLocks noGrp="1"/>
          </p:cNvSpPr>
          <p:nvPr>
            <p:ph type="ftr" sz="quarter" idx="11"/>
          </p:nvPr>
        </p:nvSpPr>
        <p:spPr>
          <a:xfrm>
            <a:off x="950414" y="6227064"/>
            <a:ext cx="12506585"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41267228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grpSp>
        <p:nvGrpSpPr>
          <p:cNvPr id="75" name="Group 74"/>
          <p:cNvGrpSpPr/>
          <p:nvPr/>
        </p:nvGrpSpPr>
        <p:grpSpPr>
          <a:xfrm>
            <a:off x="-493133" y="0"/>
            <a:ext cx="14863347"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945066" y="1699589"/>
            <a:ext cx="433999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49581" y="2349926"/>
            <a:ext cx="4135332" cy="2456441"/>
          </a:xfrm>
        </p:spPr>
        <p:txBody>
          <a:bodyPr/>
          <a:lstStyle>
            <a:lvl1pPr>
              <a:defRPr>
                <a:solidFill>
                  <a:srgbClr val="FFFEFF"/>
                </a:solidFill>
              </a:defRPr>
            </a:lvl1pPr>
          </a:lstStyle>
          <a:p>
            <a:r>
              <a:rPr lang="fr-CA"/>
              <a:t>Modifier le style du titre</a:t>
            </a:r>
            <a:endParaRPr lang="en-US" dirty="0"/>
          </a:p>
        </p:txBody>
      </p:sp>
      <p:sp>
        <p:nvSpPr>
          <p:cNvPr id="3" name="Vertical Text Placeholder 2"/>
          <p:cNvSpPr>
            <a:spLocks noGrp="1"/>
          </p:cNvSpPr>
          <p:nvPr>
            <p:ph type="body" orient="vert" idx="1"/>
          </p:nvPr>
        </p:nvSpPr>
        <p:spPr>
          <a:xfrm>
            <a:off x="6035503" y="794719"/>
            <a:ext cx="7411568" cy="5257090"/>
          </a:xfrm>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210059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grpSp>
        <p:nvGrpSpPr>
          <p:cNvPr id="75" name="Group 74"/>
          <p:cNvGrpSpPr/>
          <p:nvPr/>
        </p:nvGrpSpPr>
        <p:grpSpPr>
          <a:xfrm flipH="1">
            <a:off x="0" y="0"/>
            <a:ext cx="14863347"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9117003" y="1699589"/>
            <a:ext cx="433999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9221519" y="2349925"/>
            <a:ext cx="4135331" cy="2456442"/>
          </a:xfrm>
        </p:spPr>
        <p:txBody>
          <a:bodyPr vert="eaVert"/>
          <a:lstStyle>
            <a:lvl1pPr algn="l">
              <a:lnSpc>
                <a:spcPct val="80000"/>
              </a:lnSpc>
              <a:defRPr>
                <a:solidFill>
                  <a:srgbClr val="FFFEFF"/>
                </a:solidFill>
              </a:defRPr>
            </a:lvl1pPr>
          </a:lstStyle>
          <a:p>
            <a:r>
              <a:rPr lang="fr-CA"/>
              <a:t>Modifier le style du titre</a:t>
            </a:r>
            <a:endParaRPr lang="en-US" dirty="0"/>
          </a:p>
        </p:txBody>
      </p:sp>
      <p:sp>
        <p:nvSpPr>
          <p:cNvPr id="3" name="Vertical Text Placeholder 2"/>
          <p:cNvSpPr>
            <a:spLocks noGrp="1"/>
          </p:cNvSpPr>
          <p:nvPr>
            <p:ph type="body" orient="vert" idx="1"/>
          </p:nvPr>
        </p:nvSpPr>
        <p:spPr>
          <a:xfrm>
            <a:off x="948140" y="798445"/>
            <a:ext cx="7403994" cy="5257303"/>
          </a:xfrm>
        </p:spPr>
        <p:txBody>
          <a:bodyPr vert="eaVert"/>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5" name="Footer Placeholder 4"/>
          <p:cNvSpPr>
            <a:spLocks noGrp="1"/>
          </p:cNvSpPr>
          <p:nvPr>
            <p:ph type="ftr" sz="quarter" idx="11"/>
          </p:nvPr>
        </p:nvSpPr>
        <p:spPr>
          <a:xfrm>
            <a:off x="950414" y="6227064"/>
            <a:ext cx="12506585" cy="320040"/>
          </a:xfrm>
        </p:spPr>
        <p:txBody>
          <a:bodyPr/>
          <a:lstStyle/>
          <a:p>
            <a:endParaRPr lang="en-US" dirty="0"/>
          </a:p>
        </p:txBody>
      </p:sp>
      <p:sp>
        <p:nvSpPr>
          <p:cNvPr id="6" name="Slide Number Placeholder 5"/>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213781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grpSp>
        <p:nvGrpSpPr>
          <p:cNvPr id="80" name="Group 79"/>
          <p:cNvGrpSpPr/>
          <p:nvPr/>
        </p:nvGrpSpPr>
        <p:grpSpPr>
          <a:xfrm>
            <a:off x="-493133" y="0"/>
            <a:ext cx="14863347"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945066" y="1699589"/>
            <a:ext cx="433999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49581" y="2349925"/>
            <a:ext cx="4132713" cy="2456442"/>
          </a:xfrm>
        </p:spPr>
        <p:txBody>
          <a:bodyPr/>
          <a:lstStyle>
            <a:lvl1pPr>
              <a:defRPr>
                <a:solidFill>
                  <a:srgbClr val="FFFEFF"/>
                </a:solidFill>
              </a:defRPr>
            </a:lvl1pPr>
          </a:lstStyle>
          <a:p>
            <a:r>
              <a:rPr lang="fr-CA"/>
              <a:t>Modifier le style du titre</a:t>
            </a:r>
            <a:endParaRPr lang="en-US" dirty="0"/>
          </a:p>
        </p:txBody>
      </p:sp>
      <p:sp>
        <p:nvSpPr>
          <p:cNvPr id="3" name="Content Placeholder 2"/>
          <p:cNvSpPr>
            <a:spLocks noGrp="1"/>
          </p:cNvSpPr>
          <p:nvPr>
            <p:ph idx="1"/>
          </p:nvPr>
        </p:nvSpPr>
        <p:spPr>
          <a:xfrm>
            <a:off x="6045500" y="803186"/>
            <a:ext cx="7419645" cy="5248622"/>
          </a:xfrm>
        </p:spPr>
        <p:txBody>
          <a:bodyPr anchor="ct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8/28/25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82563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grpSp>
        <p:nvGrpSpPr>
          <p:cNvPr id="77" name="Group 76"/>
          <p:cNvGrpSpPr/>
          <p:nvPr/>
        </p:nvGrpSpPr>
        <p:grpSpPr>
          <a:xfrm>
            <a:off x="-389384" y="-59376"/>
            <a:ext cx="14782720"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849914" y="1186483"/>
            <a:ext cx="6692396"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949920" y="2074730"/>
            <a:ext cx="6484612" cy="1689390"/>
          </a:xfrm>
        </p:spPr>
        <p:txBody>
          <a:bodyPr bIns="0" anchor="b">
            <a:normAutofit/>
          </a:bodyPr>
          <a:lstStyle>
            <a:lvl1pPr algn="ctr">
              <a:defRPr sz="4400">
                <a:solidFill>
                  <a:srgbClr val="FFFEFF"/>
                </a:solidFill>
              </a:defRPr>
            </a:lvl1pPr>
          </a:lstStyle>
          <a:p>
            <a:r>
              <a:rPr lang="fr-CA"/>
              <a:t>Modifier le style du titre</a:t>
            </a:r>
            <a:endParaRPr lang="en-US" dirty="0"/>
          </a:p>
        </p:txBody>
      </p:sp>
      <p:sp>
        <p:nvSpPr>
          <p:cNvPr id="3" name="Text Placeholder 2"/>
          <p:cNvSpPr>
            <a:spLocks noGrp="1"/>
          </p:cNvSpPr>
          <p:nvPr>
            <p:ph type="body" idx="1"/>
          </p:nvPr>
        </p:nvSpPr>
        <p:spPr>
          <a:xfrm>
            <a:off x="3949919" y="3846851"/>
            <a:ext cx="6484611"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CA"/>
              <a:t>Cliquez pour modifier les styles du texte du masque</a:t>
            </a:r>
          </a:p>
        </p:txBody>
      </p:sp>
      <p:sp>
        <p:nvSpPr>
          <p:cNvPr id="4" name="Date Placeholder 3"/>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5" name="Footer Placeholder 4"/>
          <p:cNvSpPr>
            <a:spLocks noGrp="1"/>
          </p:cNvSpPr>
          <p:nvPr>
            <p:ph type="ftr" sz="quarter" idx="11"/>
          </p:nvPr>
        </p:nvSpPr>
        <p:spPr>
          <a:xfrm>
            <a:off x="950414" y="6227064"/>
            <a:ext cx="12506585"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579779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grpSp>
        <p:nvGrpSpPr>
          <p:cNvPr id="37" name="Group 36"/>
          <p:cNvGrpSpPr/>
          <p:nvPr/>
        </p:nvGrpSpPr>
        <p:grpSpPr>
          <a:xfrm>
            <a:off x="-493133" y="0"/>
            <a:ext cx="14863347"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945066" y="1699589"/>
            <a:ext cx="433999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50016" y="2339670"/>
            <a:ext cx="4134897" cy="2470065"/>
          </a:xfrm>
        </p:spPr>
        <p:txBody>
          <a:bodyPr lIns="91440" tIns="91440" rIns="91440" bIns="91440"/>
          <a:lstStyle>
            <a:lvl1pPr>
              <a:defRPr>
                <a:solidFill>
                  <a:srgbClr val="FFFEFF"/>
                </a:solidFill>
              </a:defRPr>
            </a:lvl1pPr>
          </a:lstStyle>
          <a:p>
            <a:r>
              <a:rPr lang="fr-CA"/>
              <a:t>Modifier le style du titre</a:t>
            </a:r>
            <a:endParaRPr lang="en-US" dirty="0"/>
          </a:p>
        </p:txBody>
      </p:sp>
      <p:sp>
        <p:nvSpPr>
          <p:cNvPr id="3" name="Content Placeholder 2"/>
          <p:cNvSpPr>
            <a:spLocks noGrp="1"/>
          </p:cNvSpPr>
          <p:nvPr>
            <p:ph sz="half" idx="1"/>
          </p:nvPr>
        </p:nvSpPr>
        <p:spPr>
          <a:xfrm>
            <a:off x="6048371" y="803188"/>
            <a:ext cx="7405138" cy="2382651"/>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Content Placeholder 3"/>
          <p:cNvSpPr>
            <a:spLocks noGrp="1"/>
          </p:cNvSpPr>
          <p:nvPr>
            <p:ph sz="half" idx="2"/>
          </p:nvPr>
        </p:nvSpPr>
        <p:spPr>
          <a:xfrm>
            <a:off x="6045499" y="3672162"/>
            <a:ext cx="7408010" cy="2383586"/>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Date Placeholder 4"/>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6" name="Footer Placeholder 5"/>
          <p:cNvSpPr>
            <a:spLocks noGrp="1"/>
          </p:cNvSpPr>
          <p:nvPr>
            <p:ph type="ftr" sz="quarter" idx="11"/>
          </p:nvPr>
        </p:nvSpPr>
        <p:spPr>
          <a:xfrm>
            <a:off x="950414" y="6227064"/>
            <a:ext cx="12506585" cy="320040"/>
          </a:xfrm>
        </p:spPr>
        <p:txBody>
          <a:bodyPr/>
          <a:lstStyle/>
          <a:p>
            <a:endParaRPr lang="en-US" dirty="0"/>
          </a:p>
        </p:txBody>
      </p:sp>
      <p:sp>
        <p:nvSpPr>
          <p:cNvPr id="7" name="Slide Number Placeholder 6"/>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66802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grpSp>
        <p:nvGrpSpPr>
          <p:cNvPr id="39" name="Group 38"/>
          <p:cNvGrpSpPr/>
          <p:nvPr/>
        </p:nvGrpSpPr>
        <p:grpSpPr>
          <a:xfrm>
            <a:off x="-493133" y="0"/>
            <a:ext cx="14863347"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945066" y="1699589"/>
            <a:ext cx="433999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50017" y="2363916"/>
            <a:ext cx="4134897" cy="2460497"/>
          </a:xfrm>
        </p:spPr>
        <p:txBody>
          <a:bodyPr lIns="91440" tIns="91440" rIns="91440" bIns="91440"/>
          <a:lstStyle>
            <a:lvl1pPr>
              <a:defRPr>
                <a:solidFill>
                  <a:srgbClr val="FFFEFF"/>
                </a:solidFill>
              </a:defRPr>
            </a:lvl1pPr>
          </a:lstStyle>
          <a:p>
            <a:r>
              <a:rPr lang="fr-CA"/>
              <a:t>Modifier le style du titre</a:t>
            </a:r>
            <a:endParaRPr lang="en-US" dirty="0"/>
          </a:p>
        </p:txBody>
      </p:sp>
      <p:sp>
        <p:nvSpPr>
          <p:cNvPr id="3" name="Text Placeholder 2"/>
          <p:cNvSpPr>
            <a:spLocks noGrp="1"/>
          </p:cNvSpPr>
          <p:nvPr>
            <p:ph type="body" idx="1"/>
          </p:nvPr>
        </p:nvSpPr>
        <p:spPr>
          <a:xfrm>
            <a:off x="6053401" y="803185"/>
            <a:ext cx="7399820"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4" name="Content Placeholder 3"/>
          <p:cNvSpPr>
            <a:spLocks noGrp="1"/>
          </p:cNvSpPr>
          <p:nvPr>
            <p:ph sz="half" idx="2"/>
          </p:nvPr>
        </p:nvSpPr>
        <p:spPr>
          <a:xfrm>
            <a:off x="6053599" y="1488986"/>
            <a:ext cx="7398948" cy="1696853"/>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5" name="Text Placeholder 4"/>
          <p:cNvSpPr>
            <a:spLocks noGrp="1"/>
          </p:cNvSpPr>
          <p:nvPr>
            <p:ph type="body" sz="quarter" idx="3"/>
          </p:nvPr>
        </p:nvSpPr>
        <p:spPr>
          <a:xfrm>
            <a:off x="6045742" y="3665887"/>
            <a:ext cx="739902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a:t>Cliquez pour modifier les styles du texte du masque</a:t>
            </a:r>
          </a:p>
        </p:txBody>
      </p:sp>
      <p:sp>
        <p:nvSpPr>
          <p:cNvPr id="6" name="Content Placeholder 5"/>
          <p:cNvSpPr>
            <a:spLocks noGrp="1"/>
          </p:cNvSpPr>
          <p:nvPr>
            <p:ph sz="quarter" idx="4"/>
          </p:nvPr>
        </p:nvSpPr>
        <p:spPr>
          <a:xfrm>
            <a:off x="6045499" y="4351687"/>
            <a:ext cx="7400410" cy="1704060"/>
          </a:xfrm>
        </p:spPr>
        <p:txBody>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7" name="Date Placeholder 6"/>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8" name="Footer Placeholder 7"/>
          <p:cNvSpPr>
            <a:spLocks noGrp="1"/>
          </p:cNvSpPr>
          <p:nvPr>
            <p:ph type="ftr" sz="quarter" idx="11"/>
          </p:nvPr>
        </p:nvSpPr>
        <p:spPr>
          <a:xfrm>
            <a:off x="950414" y="6227064"/>
            <a:ext cx="12506585" cy="320040"/>
          </a:xfrm>
        </p:spPr>
        <p:txBody>
          <a:bodyPr/>
          <a:lstStyle/>
          <a:p>
            <a:endParaRPr lang="en-US" dirty="0"/>
          </a:p>
        </p:txBody>
      </p:sp>
      <p:sp>
        <p:nvSpPr>
          <p:cNvPr id="9" name="Slide Number Placeholder 8"/>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3242340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grpSp>
        <p:nvGrpSpPr>
          <p:cNvPr id="77" name="Group 76"/>
          <p:cNvGrpSpPr/>
          <p:nvPr/>
        </p:nvGrpSpPr>
        <p:grpSpPr>
          <a:xfrm>
            <a:off x="-493133" y="0"/>
            <a:ext cx="14863347"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945066" y="1699589"/>
            <a:ext cx="433999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49581" y="2349925"/>
            <a:ext cx="4135332" cy="2456442"/>
          </a:xfrm>
        </p:spPr>
        <p:txBody>
          <a:bodyPr/>
          <a:lstStyle>
            <a:lvl1pPr>
              <a:defRPr>
                <a:solidFill>
                  <a:srgbClr val="FFFEFF"/>
                </a:solidFill>
              </a:defRPr>
            </a:lvl1pPr>
          </a:lstStyle>
          <a:p>
            <a:r>
              <a:rPr lang="fr-CA"/>
              <a:t>Modifier le style du titre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8/28/25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72697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3" name="Footer Placeholder 2"/>
          <p:cNvSpPr>
            <a:spLocks noGrp="1"/>
          </p:cNvSpPr>
          <p:nvPr>
            <p:ph type="ftr" sz="quarter" idx="11"/>
          </p:nvPr>
        </p:nvSpPr>
        <p:spPr>
          <a:xfrm>
            <a:off x="950414" y="6227064"/>
            <a:ext cx="12506585" cy="320040"/>
          </a:xfrm>
        </p:spPr>
        <p:txBody>
          <a:bodyPr/>
          <a:lstStyle/>
          <a:p>
            <a:endParaRPr lang="en-US" dirty="0"/>
          </a:p>
        </p:txBody>
      </p:sp>
      <p:sp>
        <p:nvSpPr>
          <p:cNvPr id="4" name="Slide Number Placeholder 3"/>
          <p:cNvSpPr>
            <a:spLocks noGrp="1"/>
          </p:cNvSpPr>
          <p:nvPr>
            <p:ph type="sldNum" sz="quarter" idx="12"/>
          </p:nvPr>
        </p:nvSpPr>
        <p:spPr>
          <a:xfrm>
            <a:off x="12366183"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21772862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grpSp>
        <p:nvGrpSpPr>
          <p:cNvPr id="74" name="Group 73"/>
          <p:cNvGrpSpPr/>
          <p:nvPr/>
        </p:nvGrpSpPr>
        <p:grpSpPr>
          <a:xfrm>
            <a:off x="-493133" y="0"/>
            <a:ext cx="14863347"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945066" y="1699589"/>
            <a:ext cx="433999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049580" y="2352026"/>
            <a:ext cx="4135333" cy="1223298"/>
          </a:xfrm>
        </p:spPr>
        <p:txBody>
          <a:bodyPr bIns="0" anchor="b">
            <a:noAutofit/>
          </a:bodyPr>
          <a:lstStyle>
            <a:lvl1pPr algn="ctr">
              <a:defRPr sz="3200">
                <a:solidFill>
                  <a:srgbClr val="FFFEFF"/>
                </a:solidFill>
              </a:defRPr>
            </a:lvl1pPr>
          </a:lstStyle>
          <a:p>
            <a:r>
              <a:rPr lang="fr-CA"/>
              <a:t>Modifier le style du titre</a:t>
            </a:r>
            <a:endParaRPr lang="en-US" dirty="0"/>
          </a:p>
        </p:txBody>
      </p:sp>
      <p:sp>
        <p:nvSpPr>
          <p:cNvPr id="3" name="Content Placeholder 2"/>
          <p:cNvSpPr>
            <a:spLocks noGrp="1"/>
          </p:cNvSpPr>
          <p:nvPr>
            <p:ph idx="1"/>
          </p:nvPr>
        </p:nvSpPr>
        <p:spPr>
          <a:xfrm>
            <a:off x="6035503" y="802809"/>
            <a:ext cx="7411568" cy="5249940"/>
          </a:xfrm>
        </p:spPr>
        <p:txBody>
          <a:bodyPr anchor="ct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Text Placeholder 3"/>
          <p:cNvSpPr>
            <a:spLocks noGrp="1"/>
          </p:cNvSpPr>
          <p:nvPr>
            <p:ph type="body" sz="half" idx="2"/>
          </p:nvPr>
        </p:nvSpPr>
        <p:spPr>
          <a:xfrm>
            <a:off x="1049580" y="3580186"/>
            <a:ext cx="4135333"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CA"/>
              <a:t>Cliquez pour modifier les styles du texte du masque</a:t>
            </a:r>
          </a:p>
        </p:txBody>
      </p:sp>
      <p:sp>
        <p:nvSpPr>
          <p:cNvPr id="5" name="Date Placeholder 4"/>
          <p:cNvSpPr>
            <a:spLocks noGrp="1"/>
          </p:cNvSpPr>
          <p:nvPr>
            <p:ph type="dt" sz="half" idx="10"/>
          </p:nvPr>
        </p:nvSpPr>
        <p:spPr/>
        <p:txBody>
          <a:bodyPr/>
          <a:lstStyle/>
          <a:p>
            <a:fld id="{48A87A34-81AB-432B-8DAE-1953F412C126}" type="datetimeFigureOut">
              <a:rPr lang="en-US" smtClean="0"/>
              <a:t>8/28/25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644603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grpSp>
        <p:nvGrpSpPr>
          <p:cNvPr id="73" name="Group 72"/>
          <p:cNvGrpSpPr/>
          <p:nvPr/>
        </p:nvGrpSpPr>
        <p:grpSpPr>
          <a:xfrm>
            <a:off x="-389384" y="-59376"/>
            <a:ext cx="14782720"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951198" y="1698332"/>
            <a:ext cx="7017671"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8909789" y="0"/>
            <a:ext cx="5490424"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CA"/>
              <a:t>Cliquez sur l'icône pour ajouter une image</a:t>
            </a:r>
            <a:endParaRPr lang="en-US" dirty="0"/>
          </a:p>
        </p:txBody>
      </p:sp>
      <p:sp>
        <p:nvSpPr>
          <p:cNvPr id="2" name="Title 1"/>
          <p:cNvSpPr>
            <a:spLocks noGrp="1"/>
          </p:cNvSpPr>
          <p:nvPr>
            <p:ph type="title"/>
          </p:nvPr>
        </p:nvSpPr>
        <p:spPr>
          <a:xfrm>
            <a:off x="1045814" y="2360255"/>
            <a:ext cx="6822911" cy="1178032"/>
          </a:xfrm>
        </p:spPr>
        <p:txBody>
          <a:bodyPr bIns="0" anchor="b">
            <a:normAutofit/>
          </a:bodyPr>
          <a:lstStyle>
            <a:lvl1pPr>
              <a:defRPr sz="3600">
                <a:solidFill>
                  <a:srgbClr val="FFFEFF"/>
                </a:solidFill>
              </a:defRPr>
            </a:lvl1pPr>
          </a:lstStyle>
          <a:p>
            <a:r>
              <a:rPr lang="fr-CA"/>
              <a:t>Modifier le style du titre</a:t>
            </a:r>
            <a:endParaRPr lang="en-US" dirty="0"/>
          </a:p>
        </p:txBody>
      </p:sp>
      <p:sp>
        <p:nvSpPr>
          <p:cNvPr id="4" name="Text Placeholder 3"/>
          <p:cNvSpPr>
            <a:spLocks noGrp="1"/>
          </p:cNvSpPr>
          <p:nvPr>
            <p:ph type="body" sz="half" idx="2"/>
          </p:nvPr>
        </p:nvSpPr>
        <p:spPr>
          <a:xfrm>
            <a:off x="1045814" y="3545012"/>
            <a:ext cx="6822911"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CA"/>
              <a:t>Cliquez pour modifier les styles du texte du masque</a:t>
            </a:r>
          </a:p>
        </p:txBody>
      </p:sp>
      <p:sp>
        <p:nvSpPr>
          <p:cNvPr id="5" name="Date Placeholder 4"/>
          <p:cNvSpPr>
            <a:spLocks noGrp="1"/>
          </p:cNvSpPr>
          <p:nvPr>
            <p:ph type="dt" sz="half" idx="10"/>
          </p:nvPr>
        </p:nvSpPr>
        <p:spPr>
          <a:xfrm>
            <a:off x="950414" y="320040"/>
            <a:ext cx="4320064" cy="320040"/>
          </a:xfrm>
        </p:spPr>
        <p:txBody>
          <a:bodyPr/>
          <a:lstStyle/>
          <a:p>
            <a:fld id="{48A87A34-81AB-432B-8DAE-1953F412C126}" type="datetimeFigureOut">
              <a:rPr lang="en-US" smtClean="0"/>
              <a:t>8/28/25</a:t>
            </a:fld>
            <a:endParaRPr lang="en-US" dirty="0"/>
          </a:p>
        </p:txBody>
      </p:sp>
      <p:sp>
        <p:nvSpPr>
          <p:cNvPr id="6" name="Footer Placeholder 5"/>
          <p:cNvSpPr>
            <a:spLocks noGrp="1"/>
          </p:cNvSpPr>
          <p:nvPr>
            <p:ph type="ftr" sz="quarter" idx="11"/>
          </p:nvPr>
        </p:nvSpPr>
        <p:spPr>
          <a:xfrm>
            <a:off x="950415" y="6227064"/>
            <a:ext cx="7018454" cy="320040"/>
          </a:xfrm>
        </p:spPr>
        <p:txBody>
          <a:bodyPr/>
          <a:lstStyle/>
          <a:p>
            <a:endParaRPr lang="en-US" dirty="0"/>
          </a:p>
        </p:txBody>
      </p:sp>
      <p:sp>
        <p:nvSpPr>
          <p:cNvPr id="7" name="Slide Number Placeholder 6"/>
          <p:cNvSpPr>
            <a:spLocks noGrp="1"/>
          </p:cNvSpPr>
          <p:nvPr>
            <p:ph type="sldNum" sz="quarter" idx="12"/>
          </p:nvPr>
        </p:nvSpPr>
        <p:spPr>
          <a:xfrm>
            <a:off x="6884012" y="320040"/>
            <a:ext cx="1080016" cy="320040"/>
          </a:xfrm>
        </p:spPr>
        <p:txBody>
          <a:bodyPr/>
          <a:lstStyle/>
          <a:p>
            <a:fld id="{6D22F896-40B5-4ADD-8801-0D06FADFA095}" type="slidenum">
              <a:rPr lang="en-US" smtClean="0"/>
              <a:t>‹n°›</a:t>
            </a:fld>
            <a:endParaRPr lang="en-US" dirty="0"/>
          </a:p>
        </p:txBody>
      </p:sp>
    </p:spTree>
    <p:extLst>
      <p:ext uri="{BB962C8B-B14F-4D97-AF65-F5344CB8AC3E}">
        <p14:creationId xmlns:p14="http://schemas.microsoft.com/office/powerpoint/2010/main" val="12953810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2569" y="2358392"/>
            <a:ext cx="4132345" cy="2456485"/>
          </a:xfrm>
          <a:prstGeom prst="rect">
            <a:avLst/>
          </a:prstGeom>
        </p:spPr>
        <p:txBody>
          <a:bodyPr vert="horz" lIns="228600" tIns="228600" rIns="228600" bIns="228600" rtlCol="0" anchor="ctr">
            <a:normAutofit/>
          </a:bodyPr>
          <a:lstStyle/>
          <a:p>
            <a:r>
              <a:rPr lang="fr-CA"/>
              <a:t>Modifier le style du titre</a:t>
            </a:r>
            <a:endParaRPr lang="en-US" dirty="0"/>
          </a:p>
        </p:txBody>
      </p:sp>
      <p:sp>
        <p:nvSpPr>
          <p:cNvPr id="3" name="Text Placeholder 2"/>
          <p:cNvSpPr>
            <a:spLocks noGrp="1"/>
          </p:cNvSpPr>
          <p:nvPr>
            <p:ph type="body" idx="1"/>
          </p:nvPr>
        </p:nvSpPr>
        <p:spPr>
          <a:xfrm>
            <a:off x="6419365" y="794719"/>
            <a:ext cx="7027706" cy="5257090"/>
          </a:xfrm>
          <a:prstGeom prst="rect">
            <a:avLst/>
          </a:prstGeom>
        </p:spPr>
        <p:txBody>
          <a:bodyPr vert="horz" lIns="91440" tIns="45720" rIns="91440" bIns="45720" rtlCol="0">
            <a:normAutofit/>
          </a:bodyPr>
          <a:lstStyle/>
          <a:p>
            <a:pPr lvl="0"/>
            <a:r>
              <a:rPr lang="fr-CA"/>
              <a:t>Cliquez pour modifier les styles du texte du masque</a:t>
            </a:r>
          </a:p>
          <a:p>
            <a:pPr lvl="1"/>
            <a:r>
              <a:rPr lang="fr-CA"/>
              <a:t>Deuxième niveau</a:t>
            </a:r>
          </a:p>
          <a:p>
            <a:pPr lvl="2"/>
            <a:r>
              <a:rPr lang="fr-CA"/>
              <a:t>Troisième niveau</a:t>
            </a:r>
          </a:p>
          <a:p>
            <a:pPr lvl="3"/>
            <a:r>
              <a:rPr lang="fr-CA"/>
              <a:t>Quatrième niveau</a:t>
            </a:r>
          </a:p>
          <a:p>
            <a:pPr lvl="4"/>
            <a:r>
              <a:rPr lang="fr-CA"/>
              <a:t>Cinquième niveau</a:t>
            </a:r>
            <a:endParaRPr lang="en-US" dirty="0"/>
          </a:p>
        </p:txBody>
      </p:sp>
      <p:sp>
        <p:nvSpPr>
          <p:cNvPr id="4" name="Date Placeholder 3"/>
          <p:cNvSpPr>
            <a:spLocks noGrp="1"/>
          </p:cNvSpPr>
          <p:nvPr>
            <p:ph type="dt" sz="half" idx="2"/>
          </p:nvPr>
        </p:nvSpPr>
        <p:spPr>
          <a:xfrm>
            <a:off x="950414" y="320040"/>
            <a:ext cx="4320064"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smtClean="0"/>
              <a:pPr/>
              <a:t>8/28/25</a:t>
            </a:fld>
            <a:endParaRPr lang="en-US" dirty="0"/>
          </a:p>
        </p:txBody>
      </p:sp>
      <p:sp>
        <p:nvSpPr>
          <p:cNvPr id="5" name="Footer Placeholder 4"/>
          <p:cNvSpPr>
            <a:spLocks noGrp="1"/>
          </p:cNvSpPr>
          <p:nvPr>
            <p:ph type="ftr" sz="quarter" idx="3"/>
          </p:nvPr>
        </p:nvSpPr>
        <p:spPr>
          <a:xfrm>
            <a:off x="950414" y="6227064"/>
            <a:ext cx="12506585"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2366183" y="320040"/>
            <a:ext cx="1080016"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pPr/>
              <a:t>‹n°›</a:t>
            </a:fld>
            <a:endParaRPr lang="en-US" dirty="0"/>
          </a:p>
        </p:txBody>
      </p:sp>
    </p:spTree>
    <p:extLst>
      <p:ext uri="{BB962C8B-B14F-4D97-AF65-F5344CB8AC3E}">
        <p14:creationId xmlns:p14="http://schemas.microsoft.com/office/powerpoint/2010/main" val="132053073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support.microsoft.com/fr-fr/office/la-prise-en-charge-des-images-eps-a-%C3%A9t%C3%A9-d%C3%A9sactiv%C3%A9e-dans-office-a069d664-4bcf-415e-a1b5-cbb0c334a840" TargetMode="External"/><Relationship Id="rId3" Type="http://schemas.openxmlformats.org/officeDocument/2006/relationships/image" Target="../media/image2.png"/><Relationship Id="rId7" Type="http://schemas.openxmlformats.org/officeDocument/2006/relationships/image" Target="../media/image6.eps"/><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svg"/><Relationship Id="rId9" Type="http://schemas.openxmlformats.org/officeDocument/2006/relationships/image" Target="../media/image7.svgz"/></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BA80E9B-F070-D74D-9767-0F2911A567A3}"/>
              </a:ext>
            </a:extLst>
          </p:cNvPr>
          <p:cNvSpPr/>
          <p:nvPr/>
        </p:nvSpPr>
        <p:spPr>
          <a:xfrm>
            <a:off x="0" y="0"/>
            <a:ext cx="14440829" cy="7026465"/>
          </a:xfrm>
          <a:prstGeom prst="rect">
            <a:avLst/>
          </a:prstGeom>
          <a:solidFill>
            <a:schemeClr val="bg1">
              <a:lumMod val="8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r"/>
            <a:endParaRPr lang="fr-FR" dirty="0"/>
          </a:p>
        </p:txBody>
      </p:sp>
      <p:sp>
        <p:nvSpPr>
          <p:cNvPr id="5" name="ZoneTexte 4">
            <a:extLst>
              <a:ext uri="{FF2B5EF4-FFF2-40B4-BE49-F238E27FC236}">
                <a16:creationId xmlns:a16="http://schemas.microsoft.com/office/drawing/2014/main" id="{08D74E67-90B1-CB4D-94A5-38DDB9D59CA1}"/>
              </a:ext>
            </a:extLst>
          </p:cNvPr>
          <p:cNvSpPr txBox="1"/>
          <p:nvPr/>
        </p:nvSpPr>
        <p:spPr>
          <a:xfrm>
            <a:off x="2998120" y="4604657"/>
            <a:ext cx="1132113" cy="523220"/>
          </a:xfrm>
          <a:prstGeom prst="rect">
            <a:avLst/>
          </a:prstGeom>
          <a:noFill/>
        </p:spPr>
        <p:txBody>
          <a:bodyPr wrap="square" rtlCol="0">
            <a:spAutoFit/>
          </a:bodyPr>
          <a:lstStyle/>
          <a:p>
            <a:pPr algn="ctr"/>
            <a:r>
              <a:rPr lang="fr-FR" sz="2800" dirty="0"/>
              <a:t>SVG</a:t>
            </a:r>
          </a:p>
        </p:txBody>
      </p:sp>
      <p:sp>
        <p:nvSpPr>
          <p:cNvPr id="8" name="ZoneTexte 7">
            <a:extLst>
              <a:ext uri="{FF2B5EF4-FFF2-40B4-BE49-F238E27FC236}">
                <a16:creationId xmlns:a16="http://schemas.microsoft.com/office/drawing/2014/main" id="{8EBF6771-4AA5-D64A-B4C9-75D4AA5F369C}"/>
              </a:ext>
            </a:extLst>
          </p:cNvPr>
          <p:cNvSpPr txBox="1"/>
          <p:nvPr/>
        </p:nvSpPr>
        <p:spPr>
          <a:xfrm>
            <a:off x="5309169" y="4604657"/>
            <a:ext cx="1132113" cy="523220"/>
          </a:xfrm>
          <a:prstGeom prst="rect">
            <a:avLst/>
          </a:prstGeom>
          <a:noFill/>
        </p:spPr>
        <p:txBody>
          <a:bodyPr wrap="square" rtlCol="0">
            <a:spAutoFit/>
          </a:bodyPr>
          <a:lstStyle/>
          <a:p>
            <a:pPr algn="ctr"/>
            <a:r>
              <a:rPr lang="fr-FR" sz="2800" dirty="0"/>
              <a:t>PDF</a:t>
            </a:r>
          </a:p>
        </p:txBody>
      </p:sp>
      <p:sp>
        <p:nvSpPr>
          <p:cNvPr id="11" name="ZoneTexte 10">
            <a:extLst>
              <a:ext uri="{FF2B5EF4-FFF2-40B4-BE49-F238E27FC236}">
                <a16:creationId xmlns:a16="http://schemas.microsoft.com/office/drawing/2014/main" id="{54313F1E-86DA-2940-9F93-4F4848A52F61}"/>
              </a:ext>
            </a:extLst>
          </p:cNvPr>
          <p:cNvSpPr txBox="1"/>
          <p:nvPr/>
        </p:nvSpPr>
        <p:spPr>
          <a:xfrm>
            <a:off x="7586765" y="4604657"/>
            <a:ext cx="1132113" cy="523220"/>
          </a:xfrm>
          <a:prstGeom prst="rect">
            <a:avLst/>
          </a:prstGeom>
          <a:noFill/>
        </p:spPr>
        <p:txBody>
          <a:bodyPr wrap="square" rtlCol="0">
            <a:spAutoFit/>
          </a:bodyPr>
          <a:lstStyle/>
          <a:p>
            <a:pPr algn="ctr"/>
            <a:r>
              <a:rPr lang="fr-FR" sz="2800" dirty="0"/>
              <a:t>EPS</a:t>
            </a:r>
          </a:p>
        </p:txBody>
      </p:sp>
      <p:pic>
        <p:nvPicPr>
          <p:cNvPr id="12" name="Image 11">
            <a:extLst>
              <a:ext uri="{FF2B5EF4-FFF2-40B4-BE49-F238E27FC236}">
                <a16:creationId xmlns:a16="http://schemas.microsoft.com/office/drawing/2014/main" id="{4011F66B-4F73-0648-B78D-181328E2DEB4}"/>
              </a:ext>
            </a:extLst>
          </p:cNvPr>
          <p:cNvPicPr>
            <a:picLocks noChangeAspect="1"/>
          </p:cNvPicPr>
          <p:nvPr/>
        </p:nvPicPr>
        <p:blipFill>
          <a:blip r:embed="rId2"/>
          <a:stretch>
            <a:fillRect/>
          </a:stretch>
        </p:blipFill>
        <p:spPr>
          <a:xfrm>
            <a:off x="4804187" y="1916076"/>
            <a:ext cx="2132008" cy="2106007"/>
          </a:xfrm>
          <a:prstGeom prst="rect">
            <a:avLst/>
          </a:prstGeom>
        </p:spPr>
      </p:pic>
      <p:pic>
        <p:nvPicPr>
          <p:cNvPr id="14" name="Graphique 13">
            <a:extLst>
              <a:ext uri="{FF2B5EF4-FFF2-40B4-BE49-F238E27FC236}">
                <a16:creationId xmlns:a16="http://schemas.microsoft.com/office/drawing/2014/main" id="{77356D11-0C21-EE4C-BC4F-2434B0338B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73120" y="1916074"/>
            <a:ext cx="2132008" cy="2097058"/>
          </a:xfrm>
          <a:prstGeom prst="rect">
            <a:avLst/>
          </a:prstGeom>
        </p:spPr>
      </p:pic>
      <p:pic>
        <p:nvPicPr>
          <p:cNvPr id="16" name="Image 15">
            <a:extLst>
              <a:ext uri="{FF2B5EF4-FFF2-40B4-BE49-F238E27FC236}">
                <a16:creationId xmlns:a16="http://schemas.microsoft.com/office/drawing/2014/main" id="{035F7C40-89B3-C647-866E-829DF64E9D8F}"/>
              </a:ext>
            </a:extLst>
          </p:cNvPr>
          <p:cNvPicPr>
            <a:picLocks noChangeAspect="1"/>
          </p:cNvPicPr>
          <p:nvPr/>
        </p:nvPicPr>
        <p:blipFill>
          <a:blip r:embed="rId5"/>
          <a:stretch>
            <a:fillRect/>
          </a:stretch>
        </p:blipFill>
        <p:spPr>
          <a:xfrm>
            <a:off x="9547703" y="2071009"/>
            <a:ext cx="1822174" cy="1796143"/>
          </a:xfrm>
          <a:prstGeom prst="rect">
            <a:avLst/>
          </a:prstGeom>
        </p:spPr>
      </p:pic>
      <p:sp>
        <p:nvSpPr>
          <p:cNvPr id="17" name="ZoneTexte 16">
            <a:extLst>
              <a:ext uri="{FF2B5EF4-FFF2-40B4-BE49-F238E27FC236}">
                <a16:creationId xmlns:a16="http://schemas.microsoft.com/office/drawing/2014/main" id="{8D798D3E-A407-8C49-AE04-B201FCA1BAA0}"/>
              </a:ext>
            </a:extLst>
          </p:cNvPr>
          <p:cNvSpPr txBox="1"/>
          <p:nvPr/>
        </p:nvSpPr>
        <p:spPr>
          <a:xfrm>
            <a:off x="9949273" y="4604657"/>
            <a:ext cx="1029194" cy="523220"/>
          </a:xfrm>
          <a:prstGeom prst="rect">
            <a:avLst/>
          </a:prstGeom>
          <a:noFill/>
        </p:spPr>
        <p:txBody>
          <a:bodyPr wrap="square" rtlCol="0">
            <a:spAutoFit/>
          </a:bodyPr>
          <a:lstStyle/>
          <a:p>
            <a:pPr algn="ctr"/>
            <a:r>
              <a:rPr lang="fr-FR" sz="2800" dirty="0"/>
              <a:t>PNG</a:t>
            </a:r>
          </a:p>
        </p:txBody>
      </p:sp>
      <p:pic>
        <p:nvPicPr>
          <p:cNvPr id="21" name="Image 20">
            <a:extLst>
              <a:ext uri="{FF2B5EF4-FFF2-40B4-BE49-F238E27FC236}">
                <a16:creationId xmlns:a16="http://schemas.microsoft.com/office/drawing/2014/main" id="{F15AA558-A725-3A4A-B78F-526BD265C354}"/>
              </a:ext>
            </a:extLst>
          </p:cNvPr>
          <p:cNvPicPr>
            <a:picLocks noChangeAspect="1"/>
          </p:cNvPicPr>
          <p:nvPr/>
        </p:nvPicPr>
        <p:blipFill>
          <a:blip r:embed="rId6"/>
          <a:stretch>
            <a:fillRect/>
          </a:stretch>
        </p:blipFill>
        <p:spPr>
          <a:xfrm>
            <a:off x="11934066" y="2071008"/>
            <a:ext cx="1848971" cy="1796143"/>
          </a:xfrm>
          <a:prstGeom prst="rect">
            <a:avLst/>
          </a:prstGeom>
        </p:spPr>
      </p:pic>
      <p:sp>
        <p:nvSpPr>
          <p:cNvPr id="19" name="ZoneTexte 18">
            <a:extLst>
              <a:ext uri="{FF2B5EF4-FFF2-40B4-BE49-F238E27FC236}">
                <a16:creationId xmlns:a16="http://schemas.microsoft.com/office/drawing/2014/main" id="{1CB95627-8E82-DB45-8220-09FAE9383B34}"/>
              </a:ext>
            </a:extLst>
          </p:cNvPr>
          <p:cNvSpPr txBox="1"/>
          <p:nvPr/>
        </p:nvSpPr>
        <p:spPr>
          <a:xfrm>
            <a:off x="12298073" y="4604657"/>
            <a:ext cx="1132113" cy="523220"/>
          </a:xfrm>
          <a:prstGeom prst="rect">
            <a:avLst/>
          </a:prstGeom>
          <a:noFill/>
        </p:spPr>
        <p:txBody>
          <a:bodyPr wrap="square" rtlCol="0">
            <a:spAutoFit/>
          </a:bodyPr>
          <a:lstStyle/>
          <a:p>
            <a:pPr algn="ctr"/>
            <a:r>
              <a:rPr lang="fr-FR" sz="2800" dirty="0"/>
              <a:t>JPG</a:t>
            </a:r>
          </a:p>
        </p:txBody>
      </p:sp>
      <p:pic>
        <p:nvPicPr>
          <p:cNvPr id="13" name="Image 12">
            <a:extLst>
              <a:ext uri="{FF2B5EF4-FFF2-40B4-BE49-F238E27FC236}">
                <a16:creationId xmlns:a16="http://schemas.microsoft.com/office/drawing/2014/main" id="{C8F2D3D0-A88D-34A1-3D15-74A798FD79D2}"/>
              </a:ext>
            </a:extLst>
          </p:cNvPr>
          <p:cNvPicPr>
            <a:picLocks noChangeAspect="1"/>
          </p:cNvPicPr>
          <p:nvPr/>
        </p:nvPicPr>
        <p:blipFill>
          <a:blip r:embed="rId7"/>
          <a:stretch>
            <a:fillRect/>
          </a:stretch>
        </p:blipFill>
        <p:spPr>
          <a:xfrm>
            <a:off x="7684656" y="2476500"/>
            <a:ext cx="952500" cy="952500"/>
          </a:xfrm>
          <a:prstGeom prst="rect">
            <a:avLst/>
          </a:prstGeom>
        </p:spPr>
      </p:pic>
      <p:sp>
        <p:nvSpPr>
          <p:cNvPr id="18" name="ZoneTexte 17">
            <a:extLst>
              <a:ext uri="{FF2B5EF4-FFF2-40B4-BE49-F238E27FC236}">
                <a16:creationId xmlns:a16="http://schemas.microsoft.com/office/drawing/2014/main" id="{41643777-B348-42EA-6127-DB5654ABF760}"/>
              </a:ext>
            </a:extLst>
          </p:cNvPr>
          <p:cNvSpPr txBox="1"/>
          <p:nvPr/>
        </p:nvSpPr>
        <p:spPr>
          <a:xfrm>
            <a:off x="7080226" y="408800"/>
            <a:ext cx="2303433" cy="1785104"/>
          </a:xfrm>
          <a:prstGeom prst="rect">
            <a:avLst/>
          </a:prstGeom>
          <a:noFill/>
        </p:spPr>
        <p:txBody>
          <a:bodyPr wrap="square">
            <a:spAutoFit/>
          </a:bodyPr>
          <a:lstStyle/>
          <a:p>
            <a:r>
              <a:rPr lang="fr-CA" sz="1000" dirty="0">
                <a:latin typeface="Arial" panose="020B0604020202020204" pitchFamily="34" charset="0"/>
                <a:cs typeface="Arial" panose="020B0604020202020204" pitchFamily="34" charset="0"/>
              </a:rPr>
              <a:t>En raison d’une vulnérabilité de sécurité dans les fichiers EPS, Office 2019, Office 2016, Office 2013, Office 2010 et Microsoft 365 ont désactivé la possibilité d’insérer des fichiers EPS dans Office documents.</a:t>
            </a:r>
          </a:p>
          <a:p>
            <a:r>
              <a:rPr lang="fr-CA" sz="1000" dirty="0">
                <a:latin typeface="Arial" panose="020B0604020202020204" pitchFamily="34" charset="0"/>
                <a:cs typeface="Arial" panose="020B0604020202020204" pitchFamily="34" charset="0"/>
                <a:hlinkClick r:id="rId8"/>
              </a:rPr>
              <a:t>https://support.microsoft.com/fr-fr/office/la-prise-en-charge-des-images-eps-a-été-désactivée-dans-office-a069d664-4bcf-415e-a1b5-cbb0c334a840</a:t>
            </a:r>
            <a:endParaRPr lang="fr-CA" sz="1000" dirty="0">
              <a:latin typeface="Arial" panose="020B0604020202020204" pitchFamily="34" charset="0"/>
              <a:cs typeface="Arial" panose="020B0604020202020204" pitchFamily="34" charset="0"/>
            </a:endParaRPr>
          </a:p>
        </p:txBody>
      </p:sp>
      <p:pic>
        <p:nvPicPr>
          <p:cNvPr id="10" name="Image 9">
            <a:extLst>
              <a:ext uri="{FF2B5EF4-FFF2-40B4-BE49-F238E27FC236}">
                <a16:creationId xmlns:a16="http://schemas.microsoft.com/office/drawing/2014/main" id="{51F346DC-0D39-46B7-B478-F00E6A0EB58B}"/>
              </a:ext>
            </a:extLst>
          </p:cNvPr>
          <p:cNvPicPr>
            <a:picLocks noChangeAspect="1"/>
          </p:cNvPicPr>
          <p:nvPr/>
        </p:nvPicPr>
        <p:blipFill>
          <a:blip r:embed="rId9"/>
          <a:stretch>
            <a:fillRect/>
          </a:stretch>
        </p:blipFill>
        <p:spPr>
          <a:xfrm>
            <a:off x="761670" y="2476500"/>
            <a:ext cx="952500" cy="952500"/>
          </a:xfrm>
          <a:prstGeom prst="rect">
            <a:avLst/>
          </a:prstGeom>
        </p:spPr>
      </p:pic>
      <p:sp>
        <p:nvSpPr>
          <p:cNvPr id="15" name="ZoneTexte 14">
            <a:extLst>
              <a:ext uri="{FF2B5EF4-FFF2-40B4-BE49-F238E27FC236}">
                <a16:creationId xmlns:a16="http://schemas.microsoft.com/office/drawing/2014/main" id="{63655384-A7FB-2D67-9DAE-D12715054A2C}"/>
              </a:ext>
            </a:extLst>
          </p:cNvPr>
          <p:cNvSpPr txBox="1"/>
          <p:nvPr/>
        </p:nvSpPr>
        <p:spPr>
          <a:xfrm>
            <a:off x="687071" y="4604657"/>
            <a:ext cx="1132113" cy="523220"/>
          </a:xfrm>
          <a:prstGeom prst="rect">
            <a:avLst/>
          </a:prstGeom>
          <a:noFill/>
        </p:spPr>
        <p:txBody>
          <a:bodyPr wrap="square" rtlCol="0">
            <a:spAutoFit/>
          </a:bodyPr>
          <a:lstStyle/>
          <a:p>
            <a:pPr algn="ctr"/>
            <a:r>
              <a:rPr lang="fr-FR" sz="2800" dirty="0"/>
              <a:t>SVGZ</a:t>
            </a:r>
          </a:p>
        </p:txBody>
      </p:sp>
      <p:sp>
        <p:nvSpPr>
          <p:cNvPr id="6" name="ZoneTexte 5">
            <a:extLst>
              <a:ext uri="{FF2B5EF4-FFF2-40B4-BE49-F238E27FC236}">
                <a16:creationId xmlns:a16="http://schemas.microsoft.com/office/drawing/2014/main" id="{48B37AC0-160A-95AB-32F7-D1FA48A38AF9}"/>
              </a:ext>
            </a:extLst>
          </p:cNvPr>
          <p:cNvSpPr txBox="1"/>
          <p:nvPr/>
        </p:nvSpPr>
        <p:spPr>
          <a:xfrm>
            <a:off x="89211" y="128221"/>
            <a:ext cx="2709746" cy="2092881"/>
          </a:xfrm>
          <a:prstGeom prst="rect">
            <a:avLst/>
          </a:prstGeom>
          <a:noFill/>
        </p:spPr>
        <p:txBody>
          <a:bodyPr wrap="square">
            <a:spAutoFit/>
          </a:bodyPr>
          <a:lstStyle/>
          <a:p>
            <a:r>
              <a:rPr lang="fr-CA" sz="1000" dirty="0">
                <a:latin typeface="Arial" panose="020B0604020202020204" pitchFamily="34" charset="0"/>
                <a:cs typeface="Arial" panose="020B0604020202020204" pitchFamily="34" charset="0"/>
              </a:rPr>
              <a:t>Un fichier SVGZ est une version compressée d'un fichier SVG (Scalable </a:t>
            </a:r>
            <a:r>
              <a:rPr lang="fr-CA" sz="1000" dirty="0" err="1">
                <a:latin typeface="Arial" panose="020B0604020202020204" pitchFamily="34" charset="0"/>
                <a:cs typeface="Arial" panose="020B0604020202020204" pitchFamily="34" charset="0"/>
              </a:rPr>
              <a:t>Vector</a:t>
            </a:r>
            <a:r>
              <a:rPr lang="fr-CA" sz="1000" dirty="0">
                <a:latin typeface="Arial" panose="020B0604020202020204" pitchFamily="34" charset="0"/>
                <a:cs typeface="Arial" panose="020B0604020202020204" pitchFamily="34" charset="0"/>
              </a:rPr>
              <a:t> Graphics), utilisant l'algorithme de compression </a:t>
            </a:r>
            <a:r>
              <a:rPr lang="fr-CA" sz="1000" dirty="0" err="1">
                <a:latin typeface="Arial" panose="020B0604020202020204" pitchFamily="34" charset="0"/>
                <a:cs typeface="Arial" panose="020B0604020202020204" pitchFamily="34" charset="0"/>
              </a:rPr>
              <a:t>GZip</a:t>
            </a:r>
            <a:r>
              <a:rPr lang="fr-CA" sz="1000" dirty="0">
                <a:latin typeface="Arial" panose="020B0604020202020204" pitchFamily="34" charset="0"/>
                <a:cs typeface="Arial" panose="020B0604020202020204" pitchFamily="34" charset="0"/>
              </a:rPr>
              <a:t>. </a:t>
            </a:r>
            <a:br>
              <a:rPr lang="fr-CA" sz="1000" dirty="0">
                <a:latin typeface="Arial" panose="020B0604020202020204" pitchFamily="34" charset="0"/>
                <a:cs typeface="Arial" panose="020B0604020202020204" pitchFamily="34" charset="0"/>
              </a:rPr>
            </a:br>
            <a:r>
              <a:rPr lang="fr-CA" sz="1000" dirty="0">
                <a:latin typeface="Arial" panose="020B0604020202020204" pitchFamily="34" charset="0"/>
                <a:cs typeface="Arial" panose="020B0604020202020204" pitchFamily="34" charset="0"/>
              </a:rPr>
              <a:t>Les fichiers SVGZ sont utilisés pour réduire </a:t>
            </a:r>
            <a:br>
              <a:rPr lang="fr-CA" sz="1000" dirty="0">
                <a:latin typeface="Arial" panose="020B0604020202020204" pitchFamily="34" charset="0"/>
                <a:cs typeface="Arial" panose="020B0604020202020204" pitchFamily="34" charset="0"/>
              </a:rPr>
            </a:br>
            <a:r>
              <a:rPr lang="fr-CA" sz="1000" dirty="0">
                <a:latin typeface="Arial" panose="020B0604020202020204" pitchFamily="34" charset="0"/>
                <a:cs typeface="Arial" panose="020B0604020202020204" pitchFamily="34" charset="0"/>
              </a:rPr>
              <a:t>la taille des fichiers SVG, ce qui est bénéfique pour le chargement des pages web et l'utilisation de la bande passante. </a:t>
            </a:r>
          </a:p>
          <a:p>
            <a:r>
              <a:rPr lang="fr-CA" sz="1000" dirty="0">
                <a:latin typeface="Arial" panose="020B0604020202020204" pitchFamily="34" charset="0"/>
                <a:cs typeface="Arial" panose="020B0604020202020204" pitchFamily="34" charset="0"/>
              </a:rPr>
              <a:t>Certains navigateurs ou logiciels ne prennent pas en charge les fichiers SVG compressés ou nécessitent des plug-ins pour les afficher, ce qui rend les fichiers SVGZ moins universellement compatibles que les SVG. </a:t>
            </a:r>
          </a:p>
        </p:txBody>
      </p:sp>
    </p:spTree>
    <p:extLst>
      <p:ext uri="{BB962C8B-B14F-4D97-AF65-F5344CB8AC3E}">
        <p14:creationId xmlns:p14="http://schemas.microsoft.com/office/powerpoint/2010/main" val="3806386314"/>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5EC5F579D82545AC18D47F21F69DB2" ma:contentTypeVersion="11" ma:contentTypeDescription="Create a new document." ma:contentTypeScope="" ma:versionID="271e0afb2763d828ac4c41f24def5666">
  <xsd:schema xmlns:xsd="http://www.w3.org/2001/XMLSchema" xmlns:xs="http://www.w3.org/2001/XMLSchema" xmlns:p="http://schemas.microsoft.com/office/2006/metadata/properties" xmlns:ns2="bd1caf08-ff9e-4b2b-8b77-accc3280635d" xmlns:ns3="7373c6bb-4bdc-4dcb-8e31-865b40220070" targetNamespace="http://schemas.microsoft.com/office/2006/metadata/properties" ma:root="true" ma:fieldsID="5e9dae6fadd1b397125235f25c35a5a9" ns2:_="" ns3:_="">
    <xsd:import namespace="bd1caf08-ff9e-4b2b-8b77-accc3280635d"/>
    <xsd:import namespace="7373c6bb-4bdc-4dcb-8e31-865b40220070"/>
    <xsd:element name="properties">
      <xsd:complexType>
        <xsd:sequence>
          <xsd:element name="documentManagement">
            <xsd:complexType>
              <xsd:all>
                <xsd:element ref="ns2:lcf76f155ced4ddcb4097134ff3c332f" minOccurs="0"/>
                <xsd:element ref="ns3:TaxCatchAll"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d1caf08-ff9e-4b2b-8b77-accc3280635d" elementFormDefault="qualified">
    <xsd:import namespace="http://schemas.microsoft.com/office/2006/documentManagement/types"/>
    <xsd:import namespace="http://schemas.microsoft.com/office/infopath/2007/PartnerControls"/>
    <xsd:element name="lcf76f155ced4ddcb4097134ff3c332f" ma:index="9" nillable="true" ma:taxonomy="true" ma:internalName="lcf76f155ced4ddcb4097134ff3c332f" ma:taxonomyFieldName="MediaServiceImageTags" ma:displayName="Image Tags" ma:readOnly="false" ma:fieldId="{5cf76f15-5ced-4ddc-b409-7134ff3c332f}" ma:taxonomyMulti="true" ma:sspId="db8cea98-b44c-469e-ac41-9fdfa625a3f7" ma:termSetId="09814cd3-568e-fe90-9814-8d621ff8fb84" ma:anchorId="fba54fb3-c3e1-fe81-a776-ca4b69148c4d" ma:open="true" ma:isKeyword="false">
      <xsd:complexType>
        <xsd:sequence>
          <xsd:element ref="pc:Terms" minOccurs="0" maxOccurs="1"/>
        </xsd:sequence>
      </xsd:complex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373c6bb-4bdc-4dcb-8e31-865b40220070"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b63e64c0-08ee-4b3b-b421-8aba6e2e528a}" ma:internalName="TaxCatchAll" ma:showField="CatchAllData" ma:web="7373c6bb-4bdc-4dcb-8e31-865b4022007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7373c6bb-4bdc-4dcb-8e31-865b40220070" xsi:nil="true"/>
    <lcf76f155ced4ddcb4097134ff3c332f xmlns="bd1caf08-ff9e-4b2b-8b77-accc3280635d">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03F94C8-F714-463E-87D8-513565C18941}"/>
</file>

<file path=customXml/itemProps2.xml><?xml version="1.0" encoding="utf-8"?>
<ds:datastoreItem xmlns:ds="http://schemas.openxmlformats.org/officeDocument/2006/customXml" ds:itemID="{7828EF8E-197D-41B1-8B0D-4A931729B9CA}"/>
</file>

<file path=customXml/itemProps3.xml><?xml version="1.0" encoding="utf-8"?>
<ds:datastoreItem xmlns:ds="http://schemas.openxmlformats.org/officeDocument/2006/customXml" ds:itemID="{1C46AE04-7AA1-4398-939E-B9413CAD158F}"/>
</file>

<file path=docProps/app.xml><?xml version="1.0" encoding="utf-8"?>
<Properties xmlns="http://schemas.openxmlformats.org/officeDocument/2006/extended-properties" xmlns:vt="http://schemas.openxmlformats.org/officeDocument/2006/docPropsVTypes">
  <Template>Atlas</Template>
  <TotalTime>140</TotalTime>
  <Words>143</Words>
  <Application>Microsoft Macintosh PowerPoint</Application>
  <PresentationFormat>Personnalisé</PresentationFormat>
  <Paragraphs>10</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 Light</vt:lpstr>
      <vt:lpstr>Rockwell</vt:lpstr>
      <vt:lpstr>Wingdings</vt:lpstr>
      <vt:lpstr>Atlas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Coulombe, Lise</dc:creator>
  <cp:lastModifiedBy>Lise (Formateur Un)</cp:lastModifiedBy>
  <cp:revision>11</cp:revision>
  <dcterms:created xsi:type="dcterms:W3CDTF">2020-12-15T21:30:20Z</dcterms:created>
  <dcterms:modified xsi:type="dcterms:W3CDTF">2025-08-29T00:11:17Z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0x010100FA5EC5F579D82545AC18D47F21F69DB2</vt:lpwstr>
  </property>
</Properties>
</file>